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990600" y="1295400"/>
            <a:ext cx="7848600" cy="117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6: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6.5, 6.6, 6.7, 6.10, 6.12, 6.15, 6.23, 6.24, 6.25, 6.42, 6.47, 6.48 and 6.50.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7903</TotalTime>
  <Words>31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136</cp:revision>
  <dcterms:created xsi:type="dcterms:W3CDTF">2005-03-02T18:26:37Z</dcterms:created>
  <dcterms:modified xsi:type="dcterms:W3CDTF">2022-04-11T03:20:49Z</dcterms:modified>
</cp:coreProperties>
</file>