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18835-4E7D-4C1A-B990-D05A6C8B7A70}"/>
              </a:ext>
            </a:extLst>
          </p:cNvPr>
          <p:cNvSpPr txBox="1"/>
          <p:nvPr/>
        </p:nvSpPr>
        <p:spPr>
          <a:xfrm>
            <a:off x="990600" y="1295400"/>
            <a:ext cx="7848600" cy="11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6: Practice Problems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6.5, 6.6, 6.7, 6.10, 6.12, 6.15, 6.23, 6.24, 6.25, 6.42, 6.47, 6.48 and 6.50.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7903</TotalTime>
  <Words>31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136</cp:revision>
  <dcterms:created xsi:type="dcterms:W3CDTF">2005-03-02T18:26:37Z</dcterms:created>
  <dcterms:modified xsi:type="dcterms:W3CDTF">2022-04-11T03:20:49Z</dcterms:modified>
</cp:coreProperties>
</file>